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1ECC1A-6599-4E1C-99B3-668F80B061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340F87-5E0C-45CE-A1DC-7E7BDB26F38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18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CC1A-6599-4E1C-99B3-668F80B061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0F87-5E0C-45CE-A1DC-7E7BDB26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61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CC1A-6599-4E1C-99B3-668F80B061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0F87-5E0C-45CE-A1DC-7E7BDB26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3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CC1A-6599-4E1C-99B3-668F80B061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0F87-5E0C-45CE-A1DC-7E7BDB26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0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1ECC1A-6599-4E1C-99B3-668F80B061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340F87-5E0C-45CE-A1DC-7E7BDB26F38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32732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CC1A-6599-4E1C-99B3-668F80B061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0F87-5E0C-45CE-A1DC-7E7BDB26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360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CC1A-6599-4E1C-99B3-668F80B061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0F87-5E0C-45CE-A1DC-7E7BDB26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563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CC1A-6599-4E1C-99B3-668F80B061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0F87-5E0C-45CE-A1DC-7E7BDB26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CC1A-6599-4E1C-99B3-668F80B061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0F87-5E0C-45CE-A1DC-7E7BDB26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92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81ECC1A-6599-4E1C-99B3-668F80B061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C340F87-5E0C-45CE-A1DC-7E7BDB26F3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4538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81ECC1A-6599-4E1C-99B3-668F80B061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C340F87-5E0C-45CE-A1DC-7E7BDB26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2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1ECC1A-6599-4E1C-99B3-668F80B061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340F87-5E0C-45CE-A1DC-7E7BDB26F38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708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Тема 4.1 Автоматические линии станков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2188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961" y="485736"/>
            <a:ext cx="11125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Спутниковая АЛ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такая, в которой заготовки базируются, обрабатываются и транспортируются на приспособлениях-спутниках (ПС).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29" y="1870730"/>
            <a:ext cx="6313399" cy="4582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4729" y="6062776"/>
            <a:ext cx="6096000" cy="640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6.4.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Однопредметная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автоматическая линия для обработки корпуса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клапана с приспособлением-спутником: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08128" y="1870729"/>
            <a:ext cx="46230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7, 8 —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станки; 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3,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5, 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—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шаговые конвейеры; 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обрабатываемая деталь;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—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ПС; 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стол; 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позиция контроля и загрузки-выгрузки; 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В, Г, Д -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позиции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496" y="496742"/>
            <a:ext cx="8351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 типу встроенных станков различают АЛ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 из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6496" y="1174755"/>
            <a:ext cx="8760550" cy="165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универсальных (автоматов или полуавтоматов),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специальных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агрегатных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станков.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6497" y="3178397"/>
            <a:ext cx="10861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 способу передачи изделий со станка на станок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различают следующие АЛ: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4949" y="4047805"/>
            <a:ext cx="10773989" cy="2473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сквозным транспортированием через рабочую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зону;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верхним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транспортированием;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боковым (фронтальным)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транспортированием;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комбинированным транспортированием.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3421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377" y="584666"/>
            <a:ext cx="11091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 числу типов одновременно обрабатываемых деталей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АЛ делятся на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5377" y="1107886"/>
            <a:ext cx="5432331" cy="1214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однопредметные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многопредметные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7240"/>
          <a:stretch/>
        </p:blipFill>
        <p:spPr>
          <a:xfrm>
            <a:off x="5738220" y="1310054"/>
            <a:ext cx="6141619" cy="44489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5038" y="3352235"/>
            <a:ext cx="5403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 числу потоков АЛ бывают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5377" y="3918457"/>
            <a:ext cx="3792416" cy="1214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однопоточные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многопоточные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089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0723" y="698966"/>
            <a:ext cx="6884449" cy="1706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 ветвлению потоков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 АЛ делятся на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неветвящиеся,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ветвящиеся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0723" y="3021139"/>
            <a:ext cx="10735800" cy="184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расположению оборудования АЛ различают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замкнутые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незамкнутые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251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1569" y="373650"/>
            <a:ext cx="8804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 технологическому назначению различают АЛ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1569" y="1072258"/>
            <a:ext cx="6134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механообрабатывающие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механосборочные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сборочные,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заготовительные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штамповочные,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термические,</a:t>
            </a: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контрольно-измерительные,</a:t>
            </a: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электроэрозионные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упаковочные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консервационные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комплексные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258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77008"/>
            <a:ext cx="106904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деталям и заготовкам: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иметь удобные базы для установки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фиксации в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приспособлениях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конструкция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детали должна отвечать требованиям ритмичной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совмещение операций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2748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8042" y="382443"/>
            <a:ext cx="4813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Цехи и заводы-автоматы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4562" y="1140703"/>
            <a:ext cx="10747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Цехом-автоматом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принято называть несколько автоматических линий, объединенных транспортной системой и снабженных единой системой управления.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4562" y="2699184"/>
            <a:ext cx="107471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Заводом-автоматом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называют предприятие, на котором весь производственный процесс вместе с подготовкой производства, управлением технологическими процессами, учетом автоматизирован.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38924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4900" y="437347"/>
            <a:ext cx="10553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Автоматизированные цехи классифицируют по основному типу используемого оборудования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цехи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из унифицированного оборудования,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станков с программным управлением,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типового и специального оборудования.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739" y="2991892"/>
            <a:ext cx="10312022" cy="35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91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49" y="276444"/>
            <a:ext cx="9619687" cy="45153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3888" y="4870938"/>
            <a:ext cx="9549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Рис. 138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Структурная схема цеха-автомата для обработки головок и блоков цилиндров двигателя автомобиля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78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725" y="340189"/>
            <a:ext cx="8376391" cy="61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8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8360" y="457145"/>
            <a:ext cx="1111347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Автоматическими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называют поточные линии станков и агрегатов, связанных в единую систему, в которой весь комплекс технологических процессов происходит без прямого участия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рабочего.</a:t>
            </a:r>
          </a:p>
          <a:p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Область применения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автоматических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линий (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АЛ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– массовое производство устойчивых по конструкции изделий.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95982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42041" y="435196"/>
            <a:ext cx="8426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ОБОРУДОВАНИЕ АВТОМАТИЧЕСКИХ ЛИНИЙ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571" y="1153723"/>
            <a:ext cx="9173335" cy="30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64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71" y="291686"/>
            <a:ext cx="6339066" cy="43154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40955" y="5811716"/>
            <a:ext cx="441563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105. Модернизация токарного станка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3737" y="382443"/>
            <a:ext cx="47941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 первом этапе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модернизировали суппорт 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станка.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33737" y="1947474"/>
            <a:ext cx="4600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Второй этап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включал механизацию загрузки станка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33737" y="3332469"/>
            <a:ext cx="4600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Третий этап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заключался в механизации крепления заготовки в патроне станка.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33736" y="4787206"/>
            <a:ext cx="4600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 четвертом этапе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механизировали заднюю бабку 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14.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6971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15" y="503073"/>
            <a:ext cx="6054031" cy="42282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415" y="4813766"/>
            <a:ext cx="5911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Рис. 106. Схема автоматизированного токарного станка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204" y="503073"/>
            <a:ext cx="4442068" cy="16334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02415" y="2136531"/>
            <a:ext cx="4249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Рис. 107. Автоматизированное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гидропластное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устройство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178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8" y="378510"/>
            <a:ext cx="8441222" cy="54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55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71" y="522295"/>
            <a:ext cx="4949076" cy="40584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9871" y="4690673"/>
            <a:ext cx="4949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>
                <a:latin typeface="Times New Roman" panose="02020603050405020304" pitchFamily="18" charset="0"/>
                <a:ea typeface="Calibri" panose="020F0502020204030204" pitchFamily="34" charset="0"/>
              </a:rPr>
              <a:t>Рис.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109. Автоматизация цикла обработки при прорезке шлиц на кольцах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241" y="522294"/>
            <a:ext cx="5679930" cy="40584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33241" y="4644506"/>
            <a:ext cx="5609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Рис. 110. Автоматизация вспомогательных операций на сверлильном станке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954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03" y="199904"/>
            <a:ext cx="5115395" cy="3044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823" y="3156437"/>
            <a:ext cx="6606837" cy="34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86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44" y="345189"/>
            <a:ext cx="8887657" cy="596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59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49" y="449717"/>
            <a:ext cx="5325667" cy="34276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1449" y="3877407"/>
            <a:ext cx="5325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Рис. 114. Схема компоновки многопозиционных станков-полуавтоматов из нормализованных элементов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231" y="2744509"/>
            <a:ext cx="5881857" cy="39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01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58" y="3446585"/>
            <a:ext cx="7846547" cy="32707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36" y="255107"/>
            <a:ext cx="7305117" cy="3191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329" y="255107"/>
            <a:ext cx="4419418" cy="538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11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80" y="244074"/>
            <a:ext cx="5641320" cy="46004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568" y="3699450"/>
            <a:ext cx="6079918" cy="26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9231" y="477182"/>
            <a:ext cx="11016761" cy="625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состав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автоматической поточной линии (АПЛ)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входят следующие элементы: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автоматическое оборудование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выполнения технологических операций;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механизмы для ориентировки, установки и закрепления изделий на оборудовании;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устройство для транспортировки изделий в зону обработки;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контрольные машины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приборы;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загрузки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разгрузки;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аппаратура и приборы системы управления АПЛ;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устройства смены инструмента и оснастки;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устройства удаления отходов;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устройство обеспечения необходимыми видами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энергии;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устройства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обеспечения смазочно-охлаждающими жидкостями и их удаления и т.д.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439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497" y="462831"/>
            <a:ext cx="6624249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автоматических линий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82907"/>
              </p:ext>
            </p:extLst>
          </p:nvPr>
        </p:nvGraphicFramePr>
        <p:xfrm>
          <a:off x="1037490" y="1291166"/>
          <a:ext cx="10427678" cy="4636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079">
                  <a:extLst>
                    <a:ext uri="{9D8B030D-6E8A-4147-A177-3AD203B41FA5}">
                      <a16:colId xmlns:a16="http://schemas.microsoft.com/office/drawing/2014/main" val="2326929642"/>
                    </a:ext>
                  </a:extLst>
                </a:gridCol>
                <a:gridCol w="7086599">
                  <a:extLst>
                    <a:ext uri="{9D8B030D-6E8A-4147-A177-3AD203B41FA5}">
                      <a16:colId xmlns:a16="http://schemas.microsoft.com/office/drawing/2014/main" val="2954814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Наименование и краткая характеристика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061086"/>
                  </a:ext>
                </a:extLst>
              </a:tr>
              <a:tr h="2059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 smtClean="0"/>
                        <a:t>Гибкость</a:t>
                      </a:r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Жесткие не переналаживаемые АЛ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Переналаживаемые АЛ</a:t>
                      </a:r>
                      <a:endParaRPr lang="ru-RU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Гибкие АЛ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047530"/>
                  </a:ext>
                </a:extLst>
              </a:tr>
              <a:tr h="2059289">
                <a:tc>
                  <a:txBody>
                    <a:bodyPr/>
                    <a:lstStyle/>
                    <a:p>
                      <a:r>
                        <a:rPr lang="ru-RU" sz="3200" b="1" i="1" dirty="0" smtClean="0"/>
                        <a:t>Кинематическая связь агрегатов (оборудования) АЛ</a:t>
                      </a:r>
                      <a:endParaRPr lang="ru-RU" sz="3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жесткой связью агрегатов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 гибкой связью агрегатов</a:t>
                      </a:r>
                      <a:endParaRPr lang="ru-RU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009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90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2676" y="529698"/>
            <a:ext cx="10738339" cy="566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 непрерывности действия обрабатывающих инструментов или среды на объект обработки АЛ делятся на</a:t>
            </a:r>
            <a:r>
              <a:rPr lang="ru-RU" sz="2800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непрерывные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· дискретные (с паузами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 непрерывности транспортирования обрабатываемых объектов АЛ различают на</a:t>
            </a:r>
            <a:r>
              <a:rPr lang="ru-RU" sz="2800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непрерывные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· дискретные (шаговые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 виду связи между станками (агрегатами) АЛ бывают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сблокированные (с жесткой связью)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·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сблокированные (с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гибкой связью)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065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468" y="448354"/>
            <a:ext cx="109229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Сблокированная 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автоматическая линия - это АЛ, в которой автоматический транспорт и система управления объединяют работу встроенного технологического оборудования общим циклом.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27" y="2510457"/>
            <a:ext cx="5294819" cy="35738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8227" y="6084277"/>
            <a:ext cx="5805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Рис. 6.2. Схемы сблокированной 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(а) 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сблокированной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(б) 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автоматических линий: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3046" y="2510457"/>
            <a:ext cx="58889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1 —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накопитель первичной загрузки; 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—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станки; 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—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транспортер; 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— заготовки; 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—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накопители;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II, III — номера участков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276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476" y="331840"/>
            <a:ext cx="11087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сблокированная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автоматическая линия — это АЛ, в которой автоматический транспорт и система управления обеспечивают в определенных пределах независимый цикл работы каждой едини­цы встроенного технологического оборудования.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96" y="2820886"/>
            <a:ext cx="5297883" cy="35725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1850" y="6334780"/>
            <a:ext cx="5805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Рис. 6.2. Схемы сблокированной 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(а) 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сблокированной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(б) 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автоматических линий: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3229" y="282088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— 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накопитель первичной загрузки; </a:t>
            </a:r>
          </a:p>
          <a:p>
            <a:pPr lvl="0"/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— 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станки; </a:t>
            </a:r>
          </a:p>
          <a:p>
            <a:pPr lvl="0"/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— 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транспортер; </a:t>
            </a:r>
          </a:p>
          <a:p>
            <a:pPr lvl="0"/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4 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— заготовки; </a:t>
            </a:r>
          </a:p>
          <a:p>
            <a:pPr lvl="0"/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 — 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накопители;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I, II, III — номера участков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5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714" y="454932"/>
            <a:ext cx="109845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Межоперационный задел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составляют заготовки, расположенные между двумя станками (или участками) АЛ и предназначенные для обеспечения бесперебойной работы станков (или участков) при их различной производительности или в случае поломки одного из них.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8714" y="2356284"/>
            <a:ext cx="109112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Устройство для приема, хранения и выдачи межоперационного задела, расположенное между станками или между участками станков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АЛ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называется 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накопителем заделов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98" y="3741279"/>
            <a:ext cx="5875449" cy="25276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9898" y="6010022"/>
            <a:ext cx="5875449" cy="640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6.3. Схемы автоматических линий с накопителями,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расположенны­ми между станками (а) и между участками 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(б):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05346" y="3741279"/>
            <a:ext cx="50358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1 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— накопители; 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— станки; 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— первичные накопители в начале АЛ; 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— накопители обработанных деталей в конце АЛ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5983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808" y="518691"/>
            <a:ext cx="109141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 виду обрабатываемых изделий различают АЛ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 для обработки корпусных деталей, валов (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прямоосных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коленчатых,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распределительных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), дисков, деталей подшипников и др.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1808" y="3255313"/>
            <a:ext cx="10773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характеру транспортирования изделий АЛ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 делятся на спутниковые и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бесспутниковые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2437419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154</TotalTime>
  <Words>971</Words>
  <Application>Microsoft Office PowerPoint</Application>
  <PresentationFormat>Широкоэкранный</PresentationFormat>
  <Paragraphs>127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Corbel</vt:lpstr>
      <vt:lpstr>Gill Sans MT</vt:lpstr>
      <vt:lpstr>Impact</vt:lpstr>
      <vt:lpstr>Symbol</vt:lpstr>
      <vt:lpstr>Times New Roman</vt:lpstr>
      <vt:lpstr>Wingdings</vt:lpstr>
      <vt:lpstr>Badge</vt:lpstr>
      <vt:lpstr>Тема 4.1 Автоматические линии станков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4.1 Автоматические линии станков</dc:title>
  <dc:creator>Дудникова Галина Васильевна</dc:creator>
  <cp:lastModifiedBy>Дудникова Галина Васильевна</cp:lastModifiedBy>
  <cp:revision>12</cp:revision>
  <dcterms:created xsi:type="dcterms:W3CDTF">2021-11-17T03:14:07Z</dcterms:created>
  <dcterms:modified xsi:type="dcterms:W3CDTF">2021-11-17T05:48:13Z</dcterms:modified>
</cp:coreProperties>
</file>